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11" d="100"/>
          <a:sy n="111" d="100"/>
        </p:scale>
        <p:origin x="-1698" y="-7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ZA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Z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DEB1DF-310A-4DE7-A747-E1ED6D3EC035}" type="datetimeFigureOut">
              <a:rPr lang="en-ZA" smtClean="0"/>
              <a:t>2017/06/20</a:t>
            </a:fld>
            <a:endParaRPr lang="en-Z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E030C-2B4C-4A4F-87CD-421C796CF4CC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28825014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Z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Z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DEB1DF-310A-4DE7-A747-E1ED6D3EC035}" type="datetimeFigureOut">
              <a:rPr lang="en-ZA" smtClean="0"/>
              <a:t>2017/06/20</a:t>
            </a:fld>
            <a:endParaRPr lang="en-Z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E030C-2B4C-4A4F-87CD-421C796CF4CC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397184661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Z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DEB1DF-310A-4DE7-A747-E1ED6D3EC035}" type="datetimeFigureOut">
              <a:rPr lang="en-ZA" smtClean="0"/>
              <a:t>2017/06/20</a:t>
            </a:fld>
            <a:endParaRPr lang="en-Z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E030C-2B4C-4A4F-87CD-421C796CF4CC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230636938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ZA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ZA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ZA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DEB1DF-310A-4DE7-A747-E1ED6D3EC035}" type="datetimeFigureOut">
              <a:rPr lang="en-ZA" smtClean="0"/>
              <a:t>2017/06/20</a:t>
            </a:fld>
            <a:endParaRPr lang="en-Z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E030C-2B4C-4A4F-87CD-421C796CF4CC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229976804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Z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ZA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ZA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DEB1DF-310A-4DE7-A747-E1ED6D3EC035}" type="datetimeFigureOut">
              <a:rPr lang="en-ZA" smtClean="0"/>
              <a:t>2017/06/20</a:t>
            </a:fld>
            <a:endParaRPr lang="en-ZA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E030C-2B4C-4A4F-87CD-421C796CF4CC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137595680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ZA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DEB1DF-310A-4DE7-A747-E1ED6D3EC035}" type="datetimeFigureOut">
              <a:rPr lang="en-ZA" smtClean="0"/>
              <a:t>2017/06/20</a:t>
            </a:fld>
            <a:endParaRPr lang="en-ZA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E030C-2B4C-4A4F-87CD-421C796CF4CC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203172835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DEB1DF-310A-4DE7-A747-E1ED6D3EC035}" type="datetimeFigureOut">
              <a:rPr lang="en-ZA" smtClean="0"/>
              <a:t>2017/06/20</a:t>
            </a:fld>
            <a:endParaRPr lang="en-ZA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E030C-2B4C-4A4F-87CD-421C796CF4CC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226021088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Z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ZA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DEB1DF-310A-4DE7-A747-E1ED6D3EC035}" type="datetimeFigureOut">
              <a:rPr lang="en-ZA" smtClean="0"/>
              <a:t>2017/06/20</a:t>
            </a:fld>
            <a:endParaRPr lang="en-Z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E030C-2B4C-4A4F-87CD-421C796CF4CC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186548105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ZA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ZA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DEB1DF-310A-4DE7-A747-E1ED6D3EC035}" type="datetimeFigureOut">
              <a:rPr lang="en-ZA" smtClean="0"/>
              <a:t>2017/06/20</a:t>
            </a:fld>
            <a:endParaRPr lang="en-Z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E030C-2B4C-4A4F-87CD-421C796CF4CC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293722395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ZA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Z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DEB1DF-310A-4DE7-A747-E1ED6D3EC035}" type="datetimeFigureOut">
              <a:rPr lang="en-ZA" smtClean="0"/>
              <a:t>2017/06/20</a:t>
            </a:fld>
            <a:endParaRPr lang="en-Z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E030C-2B4C-4A4F-87CD-421C796CF4CC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338480818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ZA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Z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DEB1DF-310A-4DE7-A747-E1ED6D3EC035}" type="datetimeFigureOut">
              <a:rPr lang="en-ZA" smtClean="0"/>
              <a:t>2017/06/20</a:t>
            </a:fld>
            <a:endParaRPr lang="en-Z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E030C-2B4C-4A4F-87CD-421C796CF4CC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74599431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Z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Z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FDEB1DF-310A-4DE7-A747-E1ED6D3EC035}" type="datetimeFigureOut">
              <a:rPr lang="en-ZA" smtClean="0"/>
              <a:t>2017/06/20</a:t>
            </a:fld>
            <a:endParaRPr lang="en-Z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Z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A8E030C-2B4C-4A4F-87CD-421C796CF4CC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422364804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483768" y="2348880"/>
            <a:ext cx="2952328" cy="108012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/>
          </a:p>
        </p:txBody>
      </p:sp>
      <p:sp>
        <p:nvSpPr>
          <p:cNvPr id="5" name="Rectangle 4"/>
          <p:cNvSpPr/>
          <p:nvPr/>
        </p:nvSpPr>
        <p:spPr>
          <a:xfrm>
            <a:off x="5436096" y="2564904"/>
            <a:ext cx="2592288" cy="64807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/>
          </a:p>
        </p:txBody>
      </p:sp>
      <p:sp>
        <p:nvSpPr>
          <p:cNvPr id="6" name="Rectangle 5"/>
          <p:cNvSpPr/>
          <p:nvPr/>
        </p:nvSpPr>
        <p:spPr>
          <a:xfrm>
            <a:off x="2051720" y="1556792"/>
            <a:ext cx="432048" cy="295232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/>
          </a:p>
        </p:txBody>
      </p:sp>
      <p:cxnSp>
        <p:nvCxnSpPr>
          <p:cNvPr id="8" name="Straight Arrow Connector 7"/>
          <p:cNvCxnSpPr/>
          <p:nvPr/>
        </p:nvCxnSpPr>
        <p:spPr>
          <a:xfrm flipH="1">
            <a:off x="3419872" y="908720"/>
            <a:ext cx="648072" cy="1440160"/>
          </a:xfrm>
          <a:prstGeom prst="straightConnector1">
            <a:avLst/>
          </a:prstGeom>
          <a:ln w="28575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Straight Arrow Connector 8"/>
          <p:cNvCxnSpPr/>
          <p:nvPr/>
        </p:nvCxnSpPr>
        <p:spPr>
          <a:xfrm flipH="1">
            <a:off x="6588224" y="908720"/>
            <a:ext cx="648072" cy="1440160"/>
          </a:xfrm>
          <a:prstGeom prst="straightConnector1">
            <a:avLst/>
          </a:prstGeom>
          <a:ln w="28575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Straight Connector 10"/>
          <p:cNvCxnSpPr/>
          <p:nvPr/>
        </p:nvCxnSpPr>
        <p:spPr>
          <a:xfrm>
            <a:off x="5436096" y="3501008"/>
            <a:ext cx="0" cy="72008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12"/>
          <p:cNvCxnSpPr/>
          <p:nvPr/>
        </p:nvCxnSpPr>
        <p:spPr>
          <a:xfrm>
            <a:off x="8028384" y="3356992"/>
            <a:ext cx="0" cy="1008112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Straight Arrow Connector 14"/>
          <p:cNvCxnSpPr/>
          <p:nvPr/>
        </p:nvCxnSpPr>
        <p:spPr>
          <a:xfrm>
            <a:off x="2483768" y="3933056"/>
            <a:ext cx="2952328" cy="0"/>
          </a:xfrm>
          <a:prstGeom prst="straightConnector1">
            <a:avLst/>
          </a:prstGeom>
          <a:ln w="28575">
            <a:headEnd type="arrow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Straight Arrow Connector 16"/>
          <p:cNvCxnSpPr/>
          <p:nvPr/>
        </p:nvCxnSpPr>
        <p:spPr>
          <a:xfrm>
            <a:off x="5436096" y="3933056"/>
            <a:ext cx="2592288" cy="0"/>
          </a:xfrm>
          <a:prstGeom prst="straightConnector1">
            <a:avLst/>
          </a:prstGeom>
          <a:ln w="28575">
            <a:headEnd type="arrow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TextBox 17"/>
          <p:cNvSpPr txBox="1"/>
          <p:nvPr/>
        </p:nvSpPr>
        <p:spPr>
          <a:xfrm>
            <a:off x="3563888" y="404664"/>
            <a:ext cx="12961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ZA" dirty="0" err="1" smtClean="0"/>
              <a:t>2.5mm</a:t>
            </a:r>
            <a:r>
              <a:rPr lang="en-ZA" dirty="0" smtClean="0"/>
              <a:t> </a:t>
            </a:r>
            <a:r>
              <a:rPr lang="en-ZA" dirty="0" err="1" smtClean="0"/>
              <a:t>dia</a:t>
            </a:r>
            <a:endParaRPr lang="en-ZA" dirty="0"/>
          </a:p>
        </p:txBody>
      </p:sp>
      <p:sp>
        <p:nvSpPr>
          <p:cNvPr id="19" name="TextBox 18"/>
          <p:cNvSpPr txBox="1"/>
          <p:nvPr/>
        </p:nvSpPr>
        <p:spPr>
          <a:xfrm>
            <a:off x="7092280" y="476672"/>
            <a:ext cx="158417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ZA" dirty="0" err="1" smtClean="0"/>
              <a:t>1.8mm</a:t>
            </a:r>
            <a:r>
              <a:rPr lang="en-ZA" dirty="0" smtClean="0"/>
              <a:t> fine thread metric</a:t>
            </a:r>
            <a:endParaRPr lang="en-ZA" dirty="0"/>
          </a:p>
        </p:txBody>
      </p:sp>
      <p:sp>
        <p:nvSpPr>
          <p:cNvPr id="22" name="TextBox 21"/>
          <p:cNvSpPr txBox="1"/>
          <p:nvPr/>
        </p:nvSpPr>
        <p:spPr>
          <a:xfrm>
            <a:off x="3419872" y="4149080"/>
            <a:ext cx="165618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ZA" dirty="0" err="1" smtClean="0"/>
              <a:t>3.5mm</a:t>
            </a:r>
            <a:endParaRPr lang="en-ZA" dirty="0"/>
          </a:p>
        </p:txBody>
      </p:sp>
      <p:sp>
        <p:nvSpPr>
          <p:cNvPr id="23" name="TextBox 22"/>
          <p:cNvSpPr txBox="1"/>
          <p:nvPr/>
        </p:nvSpPr>
        <p:spPr>
          <a:xfrm>
            <a:off x="6084168" y="4128305"/>
            <a:ext cx="165618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ZA" dirty="0" err="1" smtClean="0"/>
              <a:t>3.5mm</a:t>
            </a:r>
            <a:endParaRPr lang="en-ZA" dirty="0"/>
          </a:p>
        </p:txBody>
      </p:sp>
      <p:cxnSp>
        <p:nvCxnSpPr>
          <p:cNvPr id="24" name="Straight Arrow Connector 23"/>
          <p:cNvCxnSpPr>
            <a:endCxn id="6" idx="0"/>
          </p:cNvCxnSpPr>
          <p:nvPr/>
        </p:nvCxnSpPr>
        <p:spPr>
          <a:xfrm>
            <a:off x="1547664" y="908720"/>
            <a:ext cx="720080" cy="648072"/>
          </a:xfrm>
          <a:prstGeom prst="straightConnector1">
            <a:avLst/>
          </a:prstGeom>
          <a:ln w="28575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7" name="TextBox 26"/>
          <p:cNvSpPr txBox="1"/>
          <p:nvPr/>
        </p:nvSpPr>
        <p:spPr>
          <a:xfrm>
            <a:off x="827584" y="552208"/>
            <a:ext cx="187220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ZA" dirty="0" smtClean="0"/>
              <a:t>Any shape</a:t>
            </a:r>
            <a:endParaRPr lang="en-ZA" dirty="0"/>
          </a:p>
        </p:txBody>
      </p:sp>
      <p:sp>
        <p:nvSpPr>
          <p:cNvPr id="28" name="TextBox 27"/>
          <p:cNvSpPr txBox="1"/>
          <p:nvPr/>
        </p:nvSpPr>
        <p:spPr>
          <a:xfrm>
            <a:off x="467544" y="5229200"/>
            <a:ext cx="34923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ZA" dirty="0" smtClean="0"/>
              <a:t>Material: brass</a:t>
            </a:r>
            <a:endParaRPr lang="en-ZA" dirty="0"/>
          </a:p>
        </p:txBody>
      </p:sp>
    </p:spTree>
    <p:extLst>
      <p:ext uri="{BB962C8B-B14F-4D97-AF65-F5344CB8AC3E}">
        <p14:creationId xmlns:p14="http://schemas.microsoft.com/office/powerpoint/2010/main" val="300792560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</TotalTime>
  <Words>13</Words>
  <Application>Microsoft Office PowerPoint</Application>
  <PresentationFormat>On-screen Show (4:3)</PresentationFormat>
  <Paragraphs>6</Paragraphs>
  <Slides>1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2" baseType="lpstr">
      <vt:lpstr>Office Theme</vt:lpstr>
      <vt:lpstr>PowerPoint Presentation</vt:lpstr>
    </vt:vector>
  </TitlesOfParts>
  <Company>University of Stellenbosch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Ruthven, G, Mnr &lt;gar@sun.ac.za&gt;</dc:creator>
  <cp:lastModifiedBy>Ruthven, G, Mnr &lt;gar@sun.ac.za&gt;</cp:lastModifiedBy>
  <cp:revision>3</cp:revision>
  <dcterms:created xsi:type="dcterms:W3CDTF">2017-06-20T14:06:40Z</dcterms:created>
  <dcterms:modified xsi:type="dcterms:W3CDTF">2017-06-20T14:14:14Z</dcterms:modified>
</cp:coreProperties>
</file>